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31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E92D-513E-416A-88D4-46A1D420ECE9}" type="datetimeFigureOut">
              <a:rPr lang="pl-PL" smtClean="0"/>
              <a:t>2020-05-23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68C0988-9860-4A09-B7A9-F94D8A69F5A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452">
        <p14:reveal/>
      </p:transition>
    </mc:Choice>
    <mc:Fallback>
      <p:transition spd="slow" advTm="1452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E92D-513E-416A-88D4-46A1D420ECE9}" type="datetimeFigureOut">
              <a:rPr lang="pl-PL" smtClean="0"/>
              <a:t>2020-05-23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0988-9860-4A09-B7A9-F94D8A69F5A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452">
        <p14:reveal/>
      </p:transition>
    </mc:Choice>
    <mc:Fallback>
      <p:transition spd="slow" advTm="1452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E92D-513E-416A-88D4-46A1D420ECE9}" type="datetimeFigureOut">
              <a:rPr lang="pl-PL" smtClean="0"/>
              <a:t>2020-05-23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0988-9860-4A09-B7A9-F94D8A69F5A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452">
        <p14:reveal/>
      </p:transition>
    </mc:Choice>
    <mc:Fallback>
      <p:transition spd="slow" advTm="1452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E92D-513E-416A-88D4-46A1D420ECE9}" type="datetimeFigureOut">
              <a:rPr lang="pl-PL" smtClean="0"/>
              <a:t>2020-05-23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68C0988-9860-4A09-B7A9-F94D8A69F5A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452">
        <p14:reveal/>
      </p:transition>
    </mc:Choice>
    <mc:Fallback>
      <p:transition spd="slow" advTm="1452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E92D-513E-416A-88D4-46A1D420ECE9}" type="datetimeFigureOut">
              <a:rPr lang="pl-PL" smtClean="0"/>
              <a:t>2020-05-23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0988-9860-4A09-B7A9-F94D8A69F5A7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 advTm="1452">
        <p14:reveal/>
      </p:transition>
    </mc:Choice>
    <mc:Fallback>
      <p:transition spd="slow" advTm="1452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E92D-513E-416A-88D4-46A1D420ECE9}" type="datetimeFigureOut">
              <a:rPr lang="pl-PL" smtClean="0"/>
              <a:t>2020-05-23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0988-9860-4A09-B7A9-F94D8A69F5A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452">
        <p14:reveal/>
      </p:transition>
    </mc:Choice>
    <mc:Fallback>
      <p:transition spd="slow" advTm="1452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E92D-513E-416A-88D4-46A1D420ECE9}" type="datetimeFigureOut">
              <a:rPr lang="pl-PL" smtClean="0"/>
              <a:t>2020-05-23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68C0988-9860-4A09-B7A9-F94D8A69F5A7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452">
        <p14:reveal/>
      </p:transition>
    </mc:Choice>
    <mc:Fallback>
      <p:transition spd="slow" advTm="1452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E92D-513E-416A-88D4-46A1D420ECE9}" type="datetimeFigureOut">
              <a:rPr lang="pl-PL" smtClean="0"/>
              <a:t>2020-05-23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0988-9860-4A09-B7A9-F94D8A69F5A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452">
        <p14:reveal/>
      </p:transition>
    </mc:Choice>
    <mc:Fallback>
      <p:transition spd="slow" advTm="1452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E92D-513E-416A-88D4-46A1D420ECE9}" type="datetimeFigureOut">
              <a:rPr lang="pl-PL" smtClean="0"/>
              <a:t>2020-05-23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0988-9860-4A09-B7A9-F94D8A69F5A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452">
        <p14:reveal/>
      </p:transition>
    </mc:Choice>
    <mc:Fallback>
      <p:transition spd="slow" advTm="1452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E92D-513E-416A-88D4-46A1D420ECE9}" type="datetimeFigureOut">
              <a:rPr lang="pl-PL" smtClean="0"/>
              <a:t>2020-05-23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0988-9860-4A09-B7A9-F94D8A69F5A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452">
        <p14:reveal/>
      </p:transition>
    </mc:Choice>
    <mc:Fallback>
      <p:transition spd="slow" advTm="1452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E92D-513E-416A-88D4-46A1D420ECE9}" type="datetimeFigureOut">
              <a:rPr lang="pl-PL" smtClean="0"/>
              <a:t>2020-05-23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0988-9860-4A09-B7A9-F94D8A69F5A7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452">
        <p14:reveal/>
      </p:transition>
    </mc:Choice>
    <mc:Fallback>
      <p:transition spd="slow" advTm="1452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F6E92D-513E-416A-88D4-46A1D420ECE9}" type="datetimeFigureOut">
              <a:rPr lang="pl-PL" smtClean="0"/>
              <a:t>2020-05-23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68C0988-9860-4A09-B7A9-F94D8A69F5A7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oliniow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Requires="p14">
      <p:transition spd="slow" p14:dur="3400" advTm="1452">
        <p14:reveal/>
      </p:transition>
    </mc:Choice>
    <mc:Fallback>
      <p:transition spd="slow" advTm="1452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3.pn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3.pn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5" Type="http://schemas.openxmlformats.org/officeDocument/2006/relationships/image" Target="../media/image3.png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DZIEŃ MAMY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Dźwię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78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452">
        <p14:reveal/>
      </p:transition>
    </mc:Choice>
    <mc:Fallback>
      <p:transition spd="slow" advClick="0" advTm="14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970" y="1554163"/>
            <a:ext cx="3196460" cy="4525962"/>
          </a:xfrm>
        </p:spPr>
      </p:pic>
      <p:pic>
        <p:nvPicPr>
          <p:cNvPr id="5" name="Dźwię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08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452">
        <p14:reveal/>
      </p:transition>
    </mc:Choice>
    <mc:Fallback>
      <p:transition spd="slow" advTm="14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970" y="1554163"/>
            <a:ext cx="3196460" cy="4525962"/>
          </a:xfrm>
        </p:spPr>
      </p:pic>
      <p:pic>
        <p:nvPicPr>
          <p:cNvPr id="5" name="Dźwię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84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452">
        <p14:reveal/>
      </p:transition>
    </mc:Choice>
    <mc:Fallback>
      <p:transition spd="slow" advTm="14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Dźwię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0628"/>
            <a:ext cx="9036496" cy="677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292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452">
        <p14:reveal/>
      </p:transition>
    </mc:Choice>
    <mc:Fallback>
      <p:transition spd="slow" advTm="14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970" y="1554163"/>
            <a:ext cx="3196460" cy="4525962"/>
          </a:xfrm>
        </p:spPr>
      </p:pic>
    </p:spTree>
    <p:extLst>
      <p:ext uri="{BB962C8B-B14F-4D97-AF65-F5344CB8AC3E}">
        <p14:creationId xmlns:p14="http://schemas.microsoft.com/office/powerpoint/2010/main" val="3851969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452">
        <p14:reveal/>
      </p:transition>
    </mc:Choice>
    <mc:Fallback>
      <p:transition spd="slow" advTm="14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970" y="1554163"/>
            <a:ext cx="3196460" cy="4525962"/>
          </a:xfrm>
        </p:spPr>
      </p:pic>
      <p:pic>
        <p:nvPicPr>
          <p:cNvPr id="5" name="Dźwię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14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452">
        <p14:reveal/>
      </p:transition>
    </mc:Choice>
    <mc:Fallback>
      <p:transition spd="slow" advTm="14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970" y="1554163"/>
            <a:ext cx="3196460" cy="4525962"/>
          </a:xfrm>
        </p:spPr>
      </p:pic>
      <p:pic>
        <p:nvPicPr>
          <p:cNvPr id="5" name="Dźwię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43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452">
        <p14:reveal/>
      </p:transition>
    </mc:Choice>
    <mc:Fallback>
      <p:transition spd="slow" advTm="14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Dźwię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21" y="-90860"/>
            <a:ext cx="9276521" cy="695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363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452">
        <p14:reveal/>
      </p:transition>
    </mc:Choice>
    <mc:Fallback>
      <p:transition spd="slow" advTm="14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970" y="1554163"/>
            <a:ext cx="3196460" cy="4525962"/>
          </a:xfrm>
        </p:spPr>
      </p:pic>
      <p:pic>
        <p:nvPicPr>
          <p:cNvPr id="5" name="Dźwię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4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452">
        <p14:reveal/>
      </p:transition>
    </mc:Choice>
    <mc:Fallback>
      <p:transition spd="slow" advTm="14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970" y="1554163"/>
            <a:ext cx="3196460" cy="4525962"/>
          </a:xfrm>
        </p:spPr>
      </p:pic>
    </p:spTree>
    <p:extLst>
      <p:ext uri="{BB962C8B-B14F-4D97-AF65-F5344CB8AC3E}">
        <p14:creationId xmlns:p14="http://schemas.microsoft.com/office/powerpoint/2010/main" val="1344097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452">
        <p14:reveal/>
      </p:transition>
    </mc:Choice>
    <mc:Fallback>
      <p:transition spd="slow" advTm="14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970" y="1554163"/>
            <a:ext cx="3196460" cy="4525962"/>
          </a:xfrm>
        </p:spPr>
      </p:pic>
    </p:spTree>
    <p:extLst>
      <p:ext uri="{BB962C8B-B14F-4D97-AF65-F5344CB8AC3E}">
        <p14:creationId xmlns:p14="http://schemas.microsoft.com/office/powerpoint/2010/main" val="2425245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452">
        <p14:reveal/>
      </p:transition>
    </mc:Choice>
    <mc:Fallback>
      <p:transition spd="slow" advTm="14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769" y="404664"/>
            <a:ext cx="4040808" cy="5721499"/>
          </a:xfrm>
        </p:spPr>
      </p:pic>
      <p:pic>
        <p:nvPicPr>
          <p:cNvPr id="5" name="Dźwię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06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452">
        <p14:reveal/>
      </p:transition>
    </mc:Choice>
    <mc:Fallback>
      <p:transition spd="slow" advTm="14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970" y="1554163"/>
            <a:ext cx="3196460" cy="4525962"/>
          </a:xfrm>
        </p:spPr>
      </p:pic>
    </p:spTree>
    <p:extLst>
      <p:ext uri="{BB962C8B-B14F-4D97-AF65-F5344CB8AC3E}">
        <p14:creationId xmlns:p14="http://schemas.microsoft.com/office/powerpoint/2010/main" val="448970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452">
        <p14:reveal/>
      </p:transition>
    </mc:Choice>
    <mc:Fallback>
      <p:transition spd="slow" advTm="14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970" y="1554163"/>
            <a:ext cx="3196460" cy="4525962"/>
          </a:xfrm>
        </p:spPr>
      </p:pic>
    </p:spTree>
    <p:extLst>
      <p:ext uri="{BB962C8B-B14F-4D97-AF65-F5344CB8AC3E}">
        <p14:creationId xmlns:p14="http://schemas.microsoft.com/office/powerpoint/2010/main" val="1525487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452">
        <p14:reveal/>
      </p:transition>
    </mc:Choice>
    <mc:Fallback>
      <p:transition spd="slow" advTm="14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970" y="1554163"/>
            <a:ext cx="3196460" cy="4525962"/>
          </a:xfrm>
        </p:spPr>
      </p:pic>
    </p:spTree>
    <p:extLst>
      <p:ext uri="{BB962C8B-B14F-4D97-AF65-F5344CB8AC3E}">
        <p14:creationId xmlns:p14="http://schemas.microsoft.com/office/powerpoint/2010/main" val="1704850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452">
        <p14:reveal/>
      </p:transition>
    </mc:Choice>
    <mc:Fallback>
      <p:transition spd="slow" advTm="14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970" y="1554163"/>
            <a:ext cx="3196460" cy="4525962"/>
          </a:xfrm>
        </p:spPr>
      </p:pic>
    </p:spTree>
    <p:extLst>
      <p:ext uri="{BB962C8B-B14F-4D97-AF65-F5344CB8AC3E}">
        <p14:creationId xmlns:p14="http://schemas.microsoft.com/office/powerpoint/2010/main" val="1543425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452">
        <p14:reveal/>
      </p:transition>
    </mc:Choice>
    <mc:Fallback>
      <p:transition spd="slow" advTm="14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970" y="1554163"/>
            <a:ext cx="3196460" cy="4525962"/>
          </a:xfrm>
        </p:spPr>
      </p:pic>
    </p:spTree>
    <p:extLst>
      <p:ext uri="{BB962C8B-B14F-4D97-AF65-F5344CB8AC3E}">
        <p14:creationId xmlns:p14="http://schemas.microsoft.com/office/powerpoint/2010/main" val="2566894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452">
        <p14:reveal/>
      </p:transition>
    </mc:Choice>
    <mc:Fallback>
      <p:transition spd="slow" advTm="14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970" y="1554163"/>
            <a:ext cx="3196460" cy="4525962"/>
          </a:xfrm>
        </p:spPr>
      </p:pic>
    </p:spTree>
    <p:extLst>
      <p:ext uri="{BB962C8B-B14F-4D97-AF65-F5344CB8AC3E}">
        <p14:creationId xmlns:p14="http://schemas.microsoft.com/office/powerpoint/2010/main" val="3061554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452">
        <p14:reveal/>
      </p:transition>
    </mc:Choice>
    <mc:Fallback>
      <p:transition spd="slow" advTm="14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970" y="1554163"/>
            <a:ext cx="3196460" cy="4525962"/>
          </a:xfrm>
        </p:spPr>
      </p:pic>
    </p:spTree>
    <p:extLst>
      <p:ext uri="{BB962C8B-B14F-4D97-AF65-F5344CB8AC3E}">
        <p14:creationId xmlns:p14="http://schemas.microsoft.com/office/powerpoint/2010/main" val="155046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452">
        <p14:reveal/>
      </p:transition>
    </mc:Choice>
    <mc:Fallback>
      <p:transition spd="slow" advTm="14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970" y="1554163"/>
            <a:ext cx="3196460" cy="4525962"/>
          </a:xfrm>
        </p:spPr>
      </p:pic>
    </p:spTree>
    <p:extLst>
      <p:ext uri="{BB962C8B-B14F-4D97-AF65-F5344CB8AC3E}">
        <p14:creationId xmlns:p14="http://schemas.microsoft.com/office/powerpoint/2010/main" val="125087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452">
        <p14:reveal/>
      </p:transition>
    </mc:Choice>
    <mc:Fallback>
      <p:transition spd="slow" advTm="14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970" y="1554163"/>
            <a:ext cx="3196460" cy="4525962"/>
          </a:xfrm>
        </p:spPr>
      </p:pic>
    </p:spTree>
    <p:extLst>
      <p:ext uri="{BB962C8B-B14F-4D97-AF65-F5344CB8AC3E}">
        <p14:creationId xmlns:p14="http://schemas.microsoft.com/office/powerpoint/2010/main" val="4199442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452">
        <p14:reveal/>
      </p:transition>
    </mc:Choice>
    <mc:Fallback>
      <p:transition spd="slow" advTm="14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970" y="1554163"/>
            <a:ext cx="3196460" cy="4525962"/>
          </a:xfrm>
        </p:spPr>
      </p:pic>
    </p:spTree>
    <p:extLst>
      <p:ext uri="{BB962C8B-B14F-4D97-AF65-F5344CB8AC3E}">
        <p14:creationId xmlns:p14="http://schemas.microsoft.com/office/powerpoint/2010/main" val="2061083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452">
        <p14:reveal/>
      </p:transition>
    </mc:Choice>
    <mc:Fallback>
      <p:transition spd="slow" advTm="14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970" y="1554163"/>
            <a:ext cx="3196460" cy="4525962"/>
          </a:xfrm>
        </p:spPr>
      </p:pic>
      <p:pic>
        <p:nvPicPr>
          <p:cNvPr id="5" name="Dźwię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79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452">
        <p14:reveal/>
      </p:transition>
    </mc:Choice>
    <mc:Fallback>
      <p:transition spd="slow" advTm="14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970" y="1554163"/>
            <a:ext cx="3196460" cy="4525962"/>
          </a:xfrm>
        </p:spPr>
      </p:pic>
    </p:spTree>
    <p:extLst>
      <p:ext uri="{BB962C8B-B14F-4D97-AF65-F5344CB8AC3E}">
        <p14:creationId xmlns:p14="http://schemas.microsoft.com/office/powerpoint/2010/main" val="3268950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452">
        <p14:reveal/>
      </p:transition>
    </mc:Choice>
    <mc:Fallback>
      <p:transition spd="slow" advTm="14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970" y="1554163"/>
            <a:ext cx="3196460" cy="4525962"/>
          </a:xfrm>
        </p:spPr>
      </p:pic>
    </p:spTree>
    <p:extLst>
      <p:ext uri="{BB962C8B-B14F-4D97-AF65-F5344CB8AC3E}">
        <p14:creationId xmlns:p14="http://schemas.microsoft.com/office/powerpoint/2010/main" val="53441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452">
        <p14:reveal/>
      </p:transition>
    </mc:Choice>
    <mc:Fallback>
      <p:transition spd="slow" advTm="14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970" y="1554163"/>
            <a:ext cx="3196460" cy="4525962"/>
          </a:xfrm>
        </p:spPr>
      </p:pic>
      <p:pic>
        <p:nvPicPr>
          <p:cNvPr id="5" name="Dźwię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02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452">
        <p14:reveal/>
      </p:transition>
    </mc:Choice>
    <mc:Fallback>
      <p:transition spd="slow" advTm="14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970" y="1554163"/>
            <a:ext cx="3196460" cy="4525962"/>
          </a:xfrm>
        </p:spPr>
      </p:pic>
      <p:pic>
        <p:nvPicPr>
          <p:cNvPr id="5" name="Dźwię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90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452">
        <p14:reveal/>
      </p:transition>
    </mc:Choice>
    <mc:Fallback>
      <p:transition spd="slow" advTm="14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970" y="1554163"/>
            <a:ext cx="3196460" cy="4525962"/>
          </a:xfrm>
        </p:spPr>
      </p:pic>
      <p:pic>
        <p:nvPicPr>
          <p:cNvPr id="5" name="Dźwię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94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452">
        <p14:reveal/>
      </p:transition>
    </mc:Choice>
    <mc:Fallback>
      <p:transition spd="slow" advTm="14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970" y="1554163"/>
            <a:ext cx="3196460" cy="4525962"/>
          </a:xfrm>
        </p:spPr>
      </p:pic>
      <p:pic>
        <p:nvPicPr>
          <p:cNvPr id="5" name="Dźwię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19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452">
        <p14:reveal/>
      </p:transition>
    </mc:Choice>
    <mc:Fallback>
      <p:transition spd="slow" advTm="14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970" y="1554163"/>
            <a:ext cx="3196460" cy="4525962"/>
          </a:xfrm>
        </p:spPr>
      </p:pic>
      <p:pic>
        <p:nvPicPr>
          <p:cNvPr id="5" name="Dźwię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83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452">
        <p14:reveal/>
      </p:transition>
    </mc:Choice>
    <mc:Fallback>
      <p:transition spd="slow" advTm="14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970" y="1554163"/>
            <a:ext cx="3196460" cy="4525962"/>
          </a:xfrm>
        </p:spPr>
      </p:pic>
      <p:pic>
        <p:nvPicPr>
          <p:cNvPr id="5" name="Dźwię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92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452">
        <p14:reveal/>
      </p:transition>
    </mc:Choice>
    <mc:Fallback>
      <p:transition spd="slow" advTm="14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53</TotalTime>
  <Words>2</Words>
  <Application>Microsoft Office PowerPoint</Application>
  <PresentationFormat>Pokaz na ekranie (4:3)</PresentationFormat>
  <Paragraphs>1</Paragraphs>
  <Slides>31</Slides>
  <Notes>0</Notes>
  <HiddenSlides>0</HiddenSlides>
  <MMClips>16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2" baseType="lpstr">
      <vt:lpstr>Wędrówka</vt:lpstr>
      <vt:lpstr>DZIEŃ MAMY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DZIEŃ MAMY</dc:title>
  <dc:creator>Sebastian</dc:creator>
  <cp:lastModifiedBy>Sebastian</cp:lastModifiedBy>
  <cp:revision>6</cp:revision>
  <dcterms:created xsi:type="dcterms:W3CDTF">2020-05-22T21:52:53Z</dcterms:created>
  <dcterms:modified xsi:type="dcterms:W3CDTF">2020-05-23T06:59:37Z</dcterms:modified>
</cp:coreProperties>
</file>