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56" r:id="rId2"/>
    <p:sldId id="261" r:id="rId3"/>
    <p:sldId id="276" r:id="rId4"/>
    <p:sldId id="273" r:id="rId5"/>
    <p:sldId id="291" r:id="rId6"/>
    <p:sldId id="292" r:id="rId7"/>
    <p:sldId id="280" r:id="rId8"/>
    <p:sldId id="290" r:id="rId9"/>
    <p:sldId id="277" r:id="rId10"/>
    <p:sldId id="293" r:id="rId11"/>
    <p:sldId id="266" r:id="rId12"/>
    <p:sldId id="299" r:id="rId13"/>
    <p:sldId id="300" r:id="rId14"/>
    <p:sldId id="301" r:id="rId15"/>
    <p:sldId id="294" r:id="rId16"/>
    <p:sldId id="297" r:id="rId17"/>
    <p:sldId id="295" r:id="rId18"/>
    <p:sldId id="257" r:id="rId19"/>
    <p:sldId id="296" r:id="rId20"/>
    <p:sldId id="258" r:id="rId21"/>
    <p:sldId id="298" r:id="rId22"/>
    <p:sldId id="259" r:id="rId23"/>
    <p:sldId id="302" r:id="rId24"/>
    <p:sldId id="274" r:id="rId25"/>
    <p:sldId id="262" r:id="rId26"/>
    <p:sldId id="275" r:id="rId27"/>
    <p:sldId id="286" r:id="rId28"/>
    <p:sldId id="287" r:id="rId29"/>
    <p:sldId id="289" r:id="rId30"/>
    <p:sldId id="288" r:id="rId31"/>
    <p:sldId id="263" r:id="rId32"/>
    <p:sldId id="284" r:id="rId33"/>
    <p:sldId id="285" r:id="rId34"/>
    <p:sldId id="279" r:id="rId35"/>
    <p:sldId id="264" r:id="rId36"/>
    <p:sldId id="265" r:id="rId37"/>
    <p:sldId id="268" r:id="rId38"/>
    <p:sldId id="278" r:id="rId39"/>
    <p:sldId id="270" r:id="rId40"/>
    <p:sldId id="271" r:id="rId41"/>
    <p:sldId id="304" r:id="rId42"/>
    <p:sldId id="269" r:id="rId43"/>
    <p:sldId id="308" r:id="rId44"/>
    <p:sldId id="309" r:id="rId45"/>
    <p:sldId id="281" r:id="rId46"/>
    <p:sldId id="283" r:id="rId47"/>
    <p:sldId id="305" r:id="rId48"/>
    <p:sldId id="307" r:id="rId49"/>
    <p:sldId id="306" r:id="rId50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pl-PL" alt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pl-PL" alt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C5456AF-8233-4798-8EF7-8EFFE5EF8393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2DA5CB-DE77-40C5-BB26-108B78B02318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3031FB-7567-46E2-A3E6-0BC67552AE37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1905000" y="381000"/>
            <a:ext cx="7162800" cy="579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727D8-AFE6-424C-ABD8-E7565AFE0580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01CF1-6F74-4A75-A64F-85BB0A96DE84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B3DAE21-5C77-422B-A914-2C036998622F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A11BB-0AD3-4A06-93D0-3D431613ECFC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4645E-B7E0-4863-9BE3-A2C3F137359F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BAC56-0D37-4D9A-B649-32DDBF58C2FF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71772C-70C9-4A4E-8634-9178D2B64D24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9079A8-541E-4791-9133-37BAE5D3F08C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E4CE98-EB1B-4448-848E-ED16F503858B}" type="slidenum">
              <a:rPr lang="pl-PL" altLang="pl-PL" smtClean="0"/>
              <a:pPr/>
              <a:t>‹#›</a:t>
            </a:fld>
            <a:endParaRPr lang="pl-PL" alt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l-PL" alt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83806D2-4799-453B-9DE3-19B50FDBC986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olek.pl/fotografie/warszawy/panorama/index.htm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Polonez%20As%20dur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ziolek.pl/fotografie/warszawy/krakowskie-przedmiescie/index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3/3d/Warsaw0wt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ziolek.pl/fotografie/warszawy/ogrod-saski/index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ziolek.pl/fotografie/warszawy/ogrod-saski/index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d/d8/Kolumna_Zygmunta_2006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ziolek.pl/fotografie/warszawy/krakowskie-przedmiescie/index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olek.pl/fotografie/warszawy/stare-miasto/index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olonez%20A%20dur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ziolek.pl/fotografie/warszawy/stare-miasto/index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pload.wikimedia.org/wikipedia/commons/5/5c/Warszawa-Zamek_Kr%C3%B3lewski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ziolek.pl/fotografie/warszawy/stare-miasto/index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pload.wikimedia.org/wikipedia/commons/b/b5/POL_Warszawa_COA.sv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upload.wikimedia.org/wikipedia/commons/e/ee/4_Warszawa_23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ziolek.pl/fotografie/warszawy/stare-miasto/index.htm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ziolek.pl/fotografie/warszawy/krakowskie-przedmiescie/index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upload.wikimedia.org/wikipedia/commons/9/99/POL_Warszawa_Wilan%C3%B3w_pa%C5%82ac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www.ziolek.pl/fotografie/warszawy/wilanow/index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upload.wikimedia.org/wikipedia/commons/8/8a/Warsaw3ge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upload.wikimedia.org/wikipedia/commons/e/e7/Warszawskiewiezowce.jpg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ziolek.pl/fotografie/warszawy/ulice/index.htm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ziolek.pl/fotografie/warszawy/ulice/index.htm" TargetMode="Externa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ziolek.pl/fotografie/warszawy/ulice/index.htm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2/21/Syrenka_warszawska0205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ziolek.pl/fotografie/warszawy/ulice/index.ht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upload.wikimedia.org/wikipedia/commons/1/10/Warszawa_centrum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ziolek.pl/fotografie/warszawy/ulice/index.ht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ziolek.pl/fotografie/warszawy/ulice/index.ht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ziolek.pl/fotografie/warszawy/panorama/index.htm" TargetMode="Externa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upload.wikimedia.org/wikipedia/commons/b/b3/Sejm_RP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upload.wikimedia.org/wikipedia/commons/f/f0/Kancelaria_Prezesa_RM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upload.wikimedia.org/wikipedia/commons/c/c3/Most_%C5%9Awi%C4%99tokrzyski.JP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ziolek.pl/fotografie/warszawy/mosty/index.htm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c/116Na-1.jpg" TargetMode="Externa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Walc%20Des%20dur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8/84/Warszawasy4.jp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upload.wikimedia.org/wikipedia/commons/7/72/Autobus_Warszawa.jpg" TargetMode="Externa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upload.wikimedia.org/wikipedia/commons/8/83/HallDwCentralnego.JPG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upload.wikimedia.org/wikipedia/commons/8/85/Warsaw_Metro_Plac_Wilsona_2.jp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ziolek.pl/fotografie/warszawy/ulice/index.htm" TargetMode="Externa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ziolek.pl/fotografie/warszawy/ulice/index.htm" TargetMode="Externa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ziolek.pl/fotografie/warszawy/lazienki-krolewskie/index.htm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ziolek.pl/fotografie/warszawy/lazienki-krolewskie/index.htm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ziolek.pl/fotografie/warszawy/lazienki-krolewskie/index.htm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2/25/5_Warszawa_083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66868" y="533400"/>
            <a:ext cx="5105400" cy="1681154"/>
          </a:xfrm>
        </p:spPr>
        <p:txBody>
          <a:bodyPr/>
          <a:lstStyle/>
          <a:p>
            <a:pPr eaLnBrk="1" hangingPunct="1"/>
            <a:r>
              <a:rPr lang="pl-PL" altLang="pl-PL" dirty="0" smtClean="0"/>
              <a:t>Stolica Polski zaprasza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pl-PL" altLang="pl-PL" dirty="0" smtClean="0"/>
          </a:p>
        </p:txBody>
      </p:sp>
      <p:pic>
        <p:nvPicPr>
          <p:cNvPr id="3076" name="Picture 5" descr="zdjecie3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357431"/>
            <a:ext cx="8286776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olonez As dur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Kościół Św. Krzyża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643042" y="2428868"/>
            <a:ext cx="6053158" cy="4026868"/>
          </a:xfrm>
        </p:spPr>
        <p:txBody>
          <a:bodyPr/>
          <a:lstStyle/>
          <a:p>
            <a:pPr eaLnBrk="1" hangingPunct="1"/>
            <a:endParaRPr lang="pl-PL" altLang="pl-PL" dirty="0" smtClean="0"/>
          </a:p>
        </p:txBody>
      </p:sp>
      <p:pic>
        <p:nvPicPr>
          <p:cNvPr id="12292" name="Picture 5" descr="pomnik Kopernika na Krakowskim Przedmieściu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7" y="1484313"/>
            <a:ext cx="7786742" cy="515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Uniwersytet Warszawski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13316" name="Picture 5" descr="Grafika:Warsaw0w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1571612"/>
            <a:ext cx="771530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/>
          <a:lstStyle/>
          <a:p>
            <a:pPr eaLnBrk="1" hangingPunct="1"/>
            <a:r>
              <a:rPr lang="pl-PL" altLang="pl-PL" dirty="0" smtClean="0"/>
              <a:t>Grób Nieznanego Żołnierza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14340" name="Picture 5" descr="foto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785818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/>
          <a:lstStyle/>
          <a:p>
            <a:pPr algn="ctr" eaLnBrk="1" hangingPunct="1"/>
            <a:r>
              <a:rPr lang="pl-PL" altLang="pl-PL" dirty="0" smtClean="0"/>
              <a:t>Ogród Saski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15364" name="Picture 5" descr="fontann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43038"/>
            <a:ext cx="7929618" cy="505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9" y="2060575"/>
            <a:ext cx="3428992" cy="2376488"/>
          </a:xfrm>
        </p:spPr>
        <p:txBody>
          <a:bodyPr/>
          <a:lstStyle/>
          <a:p>
            <a:pPr eaLnBrk="1" hangingPunct="1"/>
            <a:r>
              <a:rPr lang="pl-PL" altLang="pl-PL" dirty="0" smtClean="0"/>
              <a:t>Kolumna Zygmunta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067175" y="2286000"/>
            <a:ext cx="144463" cy="3886200"/>
          </a:xfrm>
        </p:spPr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16388" name="Picture 5" descr="Grafika:Kolumna Zygmunta 200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85728"/>
            <a:ext cx="347980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eaLnBrk="1" hangingPunct="1"/>
            <a:r>
              <a:rPr lang="pl-PL" altLang="pl-PL" dirty="0" smtClean="0"/>
              <a:t>Krakowskie Przedmieście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17412" name="Picture 7" descr="foto0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785818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 eaLnBrk="1" hangingPunct="1"/>
            <a:r>
              <a:rPr lang="pl-PL" altLang="pl-PL" dirty="0" smtClean="0"/>
              <a:t>Widok na Stare Miasto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18436" name="Picture 5" descr="zdjecie1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390650"/>
            <a:ext cx="7858180" cy="511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olonez A dur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0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1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/>
          <a:lstStyle/>
          <a:p>
            <a:pPr algn="ctr" eaLnBrk="1" hangingPunct="1"/>
            <a:r>
              <a:rPr lang="pl-PL" altLang="pl-PL" dirty="0" smtClean="0"/>
              <a:t>Rynek Starego Miasta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19460" name="Picture 5" descr="rynek St. Miasta - Warszawa, zdjęci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7786742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pPr algn="ctr" eaLnBrk="1" hangingPunct="1"/>
            <a:r>
              <a:rPr lang="pl-PL" altLang="pl-PL" dirty="0" smtClean="0"/>
              <a:t>Zamek Królewski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20484" name="Picture 5" descr="Grafika:Warszawa-Zamek Królewski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8072494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 eaLnBrk="1" hangingPunct="1"/>
            <a:r>
              <a:rPr lang="pl-PL" altLang="pl-PL" dirty="0" smtClean="0"/>
              <a:t>Widok od strony rzeki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21508" name="Picture 5" descr="Zamek Królewski w Warszawie. Widok od strony Wisły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7991475" cy="518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Grafika:POL Warszawa COA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60350"/>
            <a:ext cx="3859213" cy="62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pPr algn="ctr" eaLnBrk="1" hangingPunct="1"/>
            <a:r>
              <a:rPr lang="pl-PL" altLang="pl-PL" dirty="0" smtClean="0"/>
              <a:t>Warszawski Barbakan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22532" name="Picture 5" descr="Grafika:4 Warszawa 2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/>
          </p:nvPr>
        </p:nvSpPr>
        <p:spPr>
          <a:xfrm>
            <a:off x="1905000" y="1628775"/>
            <a:ext cx="7162800" cy="4543425"/>
          </a:xfrm>
        </p:spPr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23555" name="Picture 6" descr="zdjecie2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8353425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 eaLnBrk="1" hangingPunct="1"/>
            <a:r>
              <a:rPr lang="pl-PL" altLang="pl-PL" dirty="0" smtClean="0"/>
              <a:t>Pałac Prezydencki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24580" name="Picture 7" descr="foto0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770413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81000"/>
            <a:ext cx="8215370" cy="69054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l-PL" altLang="pl-PL" dirty="0" smtClean="0"/>
              <a:t>Pomnik Małego Powstańca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25604" name="Picture 5" descr="Pomnik_harcerzy_powstanc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7477125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Pałac w Wilanowie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26628" name="Picture 7" descr="Grafika:POL Warszawa Wilanów pałac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376363"/>
            <a:ext cx="7308850" cy="54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zdjecie_0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5357826"/>
            <a:ext cx="76200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pPr algn="ctr" eaLnBrk="1" hangingPunct="1"/>
            <a:r>
              <a:rPr lang="pl-PL" altLang="pl-PL" dirty="0" smtClean="0"/>
              <a:t>Centrum Warszawy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08213" y="2286000"/>
            <a:ext cx="6478587" cy="3159125"/>
          </a:xfrm>
        </p:spPr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28676" name="Picture 5" descr="Grafika:Warsaw3g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557338"/>
            <a:ext cx="8607454" cy="494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title"/>
          </p:nvPr>
        </p:nvSpPr>
        <p:spPr>
          <a:xfrm>
            <a:off x="1908175" y="333375"/>
            <a:ext cx="7159625" cy="25193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l-PL" altLang="pl-PL" sz="2800" dirty="0" smtClean="0"/>
              <a:t>Najwyższe budynki:</a:t>
            </a:r>
            <a:br>
              <a:rPr lang="pl-PL" altLang="pl-PL" sz="2800" dirty="0" smtClean="0"/>
            </a:br>
            <a:r>
              <a:rPr lang="pl-PL" altLang="pl-PL" sz="2800" dirty="0" smtClean="0"/>
              <a:t>Pałac Kultury i Nauki 231 m</a:t>
            </a:r>
            <a:br>
              <a:rPr lang="pl-PL" altLang="pl-PL" sz="2800" dirty="0" smtClean="0"/>
            </a:br>
            <a:r>
              <a:rPr lang="pl-PL" altLang="pl-PL" sz="2800" dirty="0" smtClean="0"/>
              <a:t>Warsaw Trade Tower 208 m</a:t>
            </a:r>
            <a:br>
              <a:rPr lang="pl-PL" altLang="pl-PL" sz="2800" dirty="0" smtClean="0"/>
            </a:br>
            <a:r>
              <a:rPr lang="pl-PL" altLang="pl-PL" sz="2800" dirty="0" smtClean="0"/>
              <a:t>Rondo 192 m</a:t>
            </a:r>
            <a:br>
              <a:rPr lang="pl-PL" altLang="pl-PL" sz="2800" dirty="0" smtClean="0"/>
            </a:br>
            <a:r>
              <a:rPr lang="pl-PL" altLang="pl-PL" sz="2800" dirty="0" smtClean="0"/>
              <a:t>Hotel Marriott 170 m</a:t>
            </a:r>
          </a:p>
        </p:txBody>
      </p:sp>
      <p:pic>
        <p:nvPicPr>
          <p:cNvPr id="29699" name="Picture 6" descr="Grafika:Warszawskiewiezowc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928934"/>
            <a:ext cx="8675687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/>
          </p:nvPr>
        </p:nvSpPr>
        <p:spPr>
          <a:xfrm>
            <a:off x="1905000" y="1268413"/>
            <a:ext cx="7162800" cy="4903787"/>
          </a:xfrm>
        </p:spPr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30723" name="Picture 6" descr="zdjecie3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692150"/>
            <a:ext cx="7959753" cy="588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/>
          </p:nvPr>
        </p:nvSpPr>
        <p:spPr>
          <a:xfrm>
            <a:off x="4932363" y="381000"/>
            <a:ext cx="1439862" cy="5791200"/>
          </a:xfrm>
        </p:spPr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31747" name="Picture 6" descr="zdjecie3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42852"/>
            <a:ext cx="477996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/>
          </p:nvPr>
        </p:nvSpPr>
        <p:spPr>
          <a:xfrm>
            <a:off x="4356100" y="381000"/>
            <a:ext cx="2879725" cy="5791200"/>
          </a:xfrm>
        </p:spPr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32771" name="Picture 6" descr="zdjecie5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85728"/>
            <a:ext cx="477996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25" y="381000"/>
            <a:ext cx="3559175" cy="1824038"/>
          </a:xfrm>
        </p:spPr>
        <p:txBody>
          <a:bodyPr/>
          <a:lstStyle/>
          <a:p>
            <a:pPr eaLnBrk="1" hangingPunct="1"/>
            <a:r>
              <a:rPr lang="pl-PL" altLang="pl-PL" dirty="0" smtClean="0"/>
              <a:t>Warszawska </a:t>
            </a:r>
            <a:r>
              <a:rPr lang="pl-PL" altLang="pl-PL" dirty="0" smtClean="0"/>
              <a:t>Syrenka</a:t>
            </a:r>
            <a:endParaRPr lang="pl-PL" altLang="pl-PL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08213" y="2286000"/>
            <a:ext cx="2003425" cy="3886200"/>
          </a:xfrm>
        </p:spPr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5124" name="Picture 5" descr="Grafika:Syrenka warszawska020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60350"/>
            <a:ext cx="4659312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 eaLnBrk="1" hangingPunct="1"/>
            <a:r>
              <a:rPr lang="pl-PL" altLang="pl-PL" dirty="0" smtClean="0"/>
              <a:t>Rondo Dmowskiego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33796" name="Picture 5" descr="zdjecie5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7235825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pPr algn="ctr" eaLnBrk="1" hangingPunct="1"/>
            <a:r>
              <a:rPr lang="pl-PL" altLang="pl-PL" dirty="0" smtClean="0"/>
              <a:t>Pałac Kultury i Nauki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34820" name="Picture 5" descr="Grafika:Warszawa centrum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778674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03725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l-PL" altLang="pl-PL" sz="4000" dirty="0" smtClean="0"/>
              <a:t>Widok z Pałacu Kultury i Nauki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35844" name="Picture 5" descr="zdjecie2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7524750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0869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l-PL" altLang="pl-PL" sz="4000" dirty="0" smtClean="0"/>
              <a:t>Widok z Pałacu Kultury i Nauki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36868" name="Picture 6" descr="zdjecie2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790575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37891" name="Picture 6" descr="panoram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8750331" cy="643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 eaLnBrk="1" hangingPunct="1"/>
            <a:r>
              <a:rPr lang="pl-PL" altLang="pl-PL" dirty="0" smtClean="0"/>
              <a:t>Budynek Sejmu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dirty="0" smtClean="0"/>
          </a:p>
        </p:txBody>
      </p:sp>
      <p:pic>
        <p:nvPicPr>
          <p:cNvPr id="38916" name="Picture 5" descr="Grafika:Sejm RP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7308850" cy="512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 eaLnBrk="1" hangingPunct="1"/>
            <a:r>
              <a:rPr lang="pl-PL" altLang="pl-PL" dirty="0" smtClean="0"/>
              <a:t>Tutaj pracuje premier RP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39940" name="Picture 5" descr="Grafika:Kancelaria Prezesa RM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 eaLnBrk="1" hangingPunct="1"/>
            <a:r>
              <a:rPr lang="pl-PL" altLang="pl-PL" dirty="0" smtClean="0"/>
              <a:t>Most Świętokrzyski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40964" name="Picture 5" descr="Grafika:Most Świętokrzyski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7358114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 eaLnBrk="1" hangingPunct="1"/>
            <a:r>
              <a:rPr lang="pl-PL" altLang="pl-PL" dirty="0" smtClean="0"/>
              <a:t>Most Poniatowskiego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835150" y="2565400"/>
            <a:ext cx="6478588" cy="3886200"/>
          </a:xfrm>
        </p:spPr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41988" name="Picture 5" descr="most Poniatowskie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736"/>
            <a:ext cx="774065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Grafika:116Na-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785794"/>
            <a:ext cx="7956550" cy="552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Walc Des dur.wav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334000" y="3124200"/>
            <a:ext cx="304800" cy="3048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0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eaLnBrk="1" hangingPunct="1"/>
            <a:r>
              <a:rPr lang="pl-PL" altLang="pl-PL" dirty="0" smtClean="0"/>
              <a:t>Pałac na Wodzie, Łazienki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665413" y="3573463"/>
            <a:ext cx="2698750" cy="3284537"/>
          </a:xfrm>
        </p:spPr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6148" name="Picture 5" descr="Grafika:Warszawasy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46"/>
            <a:ext cx="7715304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44035" name="Picture 6" descr="Grafika:Autobus Warszaw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88913"/>
            <a:ext cx="8459787" cy="634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eaLnBrk="1" hangingPunct="1"/>
            <a:r>
              <a:rPr lang="pl-PL" altLang="pl-PL" dirty="0" smtClean="0"/>
              <a:t>Dworzec Centralny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45060" name="Picture 5" descr="Grafika:HallDwCentralnego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1"/>
            <a:ext cx="7524750" cy="52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 eaLnBrk="1" hangingPunct="1"/>
            <a:r>
              <a:rPr lang="pl-PL" altLang="pl-PL" dirty="0" smtClean="0"/>
              <a:t>Stacja metra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46084" name="Picture 5" descr="Grafika:Warsaw Metro Plac Wilsona 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7715304" cy="54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47107" name="Picture 6" descr="IMGP20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469" y="428604"/>
            <a:ext cx="8127531" cy="609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48131" name="Picture 6" descr="IMGP2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8675687" cy="650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49155" name="Picture 6" descr="biurowiec Warszaw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765175"/>
            <a:ext cx="91440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/>
          </p:nvPr>
        </p:nvSpPr>
        <p:spPr>
          <a:xfrm>
            <a:off x="1905000" y="2133600"/>
            <a:ext cx="7162800" cy="4038600"/>
          </a:xfrm>
        </p:spPr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51203" name="Picture 6" descr="zdjecie1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620713"/>
            <a:ext cx="8820150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230505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mtClean="0"/>
              <a:t>Okęcie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851275" y="2286000"/>
            <a:ext cx="4835525" cy="3886200"/>
          </a:xfrm>
        </p:spPr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52228" name="Picture 7" descr="Zdjęcie satelitarne lotniska Okęc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125538"/>
            <a:ext cx="5759450" cy="554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9" descr="92464_11704638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0"/>
            <a:ext cx="273685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11" descr="n&amp;f=d458404c378ae65c0aad3c8a81fdd4feimg_000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357562"/>
            <a:ext cx="504190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Wieża kontroli lotu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53252" name="Picture 7" descr="Kliknij aby obejrzeć w pełnym rozmiar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20713"/>
            <a:ext cx="8501122" cy="580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28670"/>
            <a:ext cx="7239000" cy="71438"/>
          </a:xfrm>
        </p:spPr>
        <p:txBody>
          <a:bodyPr>
            <a:normAutofit fontScale="90000"/>
          </a:bodyPr>
          <a:lstStyle/>
          <a:p>
            <a:pPr eaLnBrk="1" hangingPunct="1"/>
            <a:endParaRPr lang="pl-PL" altLang="pl-PL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8215338" y="2971800"/>
            <a:ext cx="928662" cy="3743348"/>
          </a:xfrm>
        </p:spPr>
        <p:txBody>
          <a:bodyPr/>
          <a:lstStyle/>
          <a:p>
            <a:pPr eaLnBrk="1" hangingPunct="1"/>
            <a:endParaRPr lang="pl-PL" altLang="pl-PL" dirty="0" smtClean="0"/>
          </a:p>
        </p:txBody>
      </p:sp>
      <p:pic>
        <p:nvPicPr>
          <p:cNvPr id="54276" name="Picture 9" descr="Kliknij aby obejrzeć w pełnym rozmiar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" y="500042"/>
            <a:ext cx="9139238" cy="562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/>
          </p:nvPr>
        </p:nvSpPr>
        <p:spPr>
          <a:xfrm>
            <a:off x="1905000" y="381000"/>
            <a:ext cx="5907088" cy="5791200"/>
          </a:xfrm>
        </p:spPr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7171" name="Picture 6" descr="Pałac na Wyspie - fotografi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3375"/>
            <a:ext cx="8536017" cy="643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8195" name="Picture 6" descr="zdjecie4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8605868" cy="63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/>
          </p:nvPr>
        </p:nvSpPr>
        <p:spPr>
          <a:xfrm>
            <a:off x="1905000" y="2781300"/>
            <a:ext cx="7162800" cy="3390900"/>
          </a:xfrm>
        </p:spPr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9219" name="Picture 6" descr="wawa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347788"/>
            <a:ext cx="8567737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1071538" y="571480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Pomnik Fryderyka Chopina</a:t>
            </a:r>
            <a:endParaRPr lang="pl-PL" sz="28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/>
          </p:nvPr>
        </p:nvSpPr>
        <p:spPr>
          <a:xfrm>
            <a:off x="1905000" y="1628775"/>
            <a:ext cx="7162800" cy="4543425"/>
          </a:xfrm>
        </p:spPr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10243" name="Picture 10" descr="Amfiteatr, Łazienki Królewskie - zdjęci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76250"/>
            <a:ext cx="817245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Belweder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1612"/>
            <a:ext cx="7239000" cy="4884124"/>
          </a:xfrm>
        </p:spPr>
        <p:txBody>
          <a:bodyPr/>
          <a:lstStyle/>
          <a:p>
            <a:pPr eaLnBrk="1" hangingPunct="1"/>
            <a:endParaRPr lang="pl-PL" altLang="pl-PL" dirty="0" smtClean="0"/>
          </a:p>
        </p:txBody>
      </p:sp>
      <p:pic>
        <p:nvPicPr>
          <p:cNvPr id="11268" name="Picture 5" descr="Grafika:5 Warszawa 08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3"/>
            <a:ext cx="8001056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185</TotalTime>
  <Words>93</Words>
  <Application>Microsoft Office PowerPoint</Application>
  <PresentationFormat>Pokaz na ekranie (4:3)</PresentationFormat>
  <Paragraphs>33</Paragraphs>
  <Slides>49</Slides>
  <Notes>0</Notes>
  <HiddenSlides>0</HiddenSlides>
  <MMClips>3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55" baseType="lpstr">
      <vt:lpstr>Times New Roman</vt:lpstr>
      <vt:lpstr>Arial</vt:lpstr>
      <vt:lpstr>Arial Narrow</vt:lpstr>
      <vt:lpstr>Monotype Sorts</vt:lpstr>
      <vt:lpstr>Calibri</vt:lpstr>
      <vt:lpstr>Bogaty</vt:lpstr>
      <vt:lpstr>Stolica Polski zaprasza</vt:lpstr>
      <vt:lpstr>Slajd 2</vt:lpstr>
      <vt:lpstr>Warszawska Syrenka</vt:lpstr>
      <vt:lpstr>Pałac na Wodzie, Łazienki</vt:lpstr>
      <vt:lpstr>Slajd 5</vt:lpstr>
      <vt:lpstr>Slajd 6</vt:lpstr>
      <vt:lpstr>Slajd 7</vt:lpstr>
      <vt:lpstr>Slajd 8</vt:lpstr>
      <vt:lpstr>Belweder</vt:lpstr>
      <vt:lpstr>Kościół Św. Krzyża</vt:lpstr>
      <vt:lpstr>Uniwersytet Warszawski</vt:lpstr>
      <vt:lpstr>Grób Nieznanego Żołnierza</vt:lpstr>
      <vt:lpstr>Ogród Saski</vt:lpstr>
      <vt:lpstr>Kolumna Zygmunta</vt:lpstr>
      <vt:lpstr>Krakowskie Przedmieście</vt:lpstr>
      <vt:lpstr>Widok na Stare Miasto</vt:lpstr>
      <vt:lpstr>Rynek Starego Miasta</vt:lpstr>
      <vt:lpstr>Zamek Królewski </vt:lpstr>
      <vt:lpstr>Widok od strony rzeki</vt:lpstr>
      <vt:lpstr>Warszawski Barbakan</vt:lpstr>
      <vt:lpstr>Slajd 21</vt:lpstr>
      <vt:lpstr>Pałac Prezydencki</vt:lpstr>
      <vt:lpstr>Pomnik Małego Powstańca</vt:lpstr>
      <vt:lpstr>Pałac w Wilanowie</vt:lpstr>
      <vt:lpstr>Centrum Warszawy</vt:lpstr>
      <vt:lpstr>Najwyższe budynki: Pałac Kultury i Nauki 231 m Warsaw Trade Tower 208 m Rondo 192 m Hotel Marriott 170 m</vt:lpstr>
      <vt:lpstr>Slajd 27</vt:lpstr>
      <vt:lpstr>Slajd 28</vt:lpstr>
      <vt:lpstr>Slajd 29</vt:lpstr>
      <vt:lpstr>Rondo Dmowskiego</vt:lpstr>
      <vt:lpstr>Pałac Kultury i Nauki</vt:lpstr>
      <vt:lpstr>Widok z Pałacu Kultury i Nauki</vt:lpstr>
      <vt:lpstr>Widok z Pałacu Kultury i Nauki</vt:lpstr>
      <vt:lpstr>Slajd 34</vt:lpstr>
      <vt:lpstr>Budynek Sejmu</vt:lpstr>
      <vt:lpstr>Tutaj pracuje premier RP</vt:lpstr>
      <vt:lpstr>Most Świętokrzyski</vt:lpstr>
      <vt:lpstr>Most Poniatowskiego</vt:lpstr>
      <vt:lpstr>Slajd 39</vt:lpstr>
      <vt:lpstr>Slajd 40</vt:lpstr>
      <vt:lpstr>Dworzec Centralny</vt:lpstr>
      <vt:lpstr>Stacja metra</vt:lpstr>
      <vt:lpstr>Slajd 43</vt:lpstr>
      <vt:lpstr>Slajd 44</vt:lpstr>
      <vt:lpstr>Slajd 45</vt:lpstr>
      <vt:lpstr>Slajd 46</vt:lpstr>
      <vt:lpstr>Okęcie</vt:lpstr>
      <vt:lpstr>Wieża kontroli lotu</vt:lpstr>
      <vt:lpstr>Slajd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Celina</dc:creator>
  <cp:lastModifiedBy>Bewiak</cp:lastModifiedBy>
  <cp:revision>39</cp:revision>
  <dcterms:created xsi:type="dcterms:W3CDTF">2008-05-01T18:32:07Z</dcterms:created>
  <dcterms:modified xsi:type="dcterms:W3CDTF">2020-04-29T21:10:19Z</dcterms:modified>
</cp:coreProperties>
</file>